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8DAD07-A1CF-4102-A005-56FCEA3CFD99}" v="7" dt="2023-05-26T14:20:12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5628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0836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417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613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321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3773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185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862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924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8192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817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512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hyperlink" Target="http://www.google.nl/url?sa=i&amp;rct=j&amp;q=&amp;esrc=s&amp;source=images&amp;cd=&amp;cad=rja&amp;uact=8&amp;ved=0ahUKEwiY__-Bq47PAhUE0RQKHV4oAHIQjRwIBw&amp;url=http://www.egemin-automation.com/nl/automation/logistieke-automatisering_ha-oplossingen_vloerkettingbanen_etow-industrieen/veilingen-etow&amp;psig=AFQjCNGK58cTFEwgEwS53eKbRONusP4I4g&amp;ust=147392455769115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790575" y="406146"/>
            <a:ext cx="461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5.1 Verkoopkanalen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68" y="1504964"/>
            <a:ext cx="7923101" cy="4016828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1C659A4-7FB9-BFB5-17F5-E4CE53BEC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0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sresultaat voor groenteveilin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05" y="1132114"/>
            <a:ext cx="7993551" cy="40976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5457181" y="5402720"/>
            <a:ext cx="2775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Veiling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B64F1E8-F050-90F5-AF5B-8851120BB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956" y="1525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2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83795"/>
            <a:ext cx="7620000" cy="51054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856175" y="5931250"/>
            <a:ext cx="2993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Groothandel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6A21035-629D-DF8C-271B-61EA37928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915" y="1964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0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84" y="412693"/>
            <a:ext cx="4386942" cy="3058886"/>
          </a:xfrm>
          <a:prstGeom prst="rect">
            <a:avLst/>
          </a:prstGeom>
        </p:spPr>
      </p:pic>
      <p:sp>
        <p:nvSpPr>
          <p:cNvPr id="3" name="AutoShape 2" descr="Afbeeldingsresultaat voor action winkel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75" y="640810"/>
            <a:ext cx="4496054" cy="278739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328057" y="4811485"/>
            <a:ext cx="2928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Winkelketen</a:t>
            </a:r>
          </a:p>
        </p:txBody>
      </p:sp>
      <p:pic>
        <p:nvPicPr>
          <p:cNvPr id="1026" name="Picture 2" descr="Albert Heijn in prijsconflict met Nestle - media | Belegger.nl">
            <a:extLst>
              <a:ext uri="{FF2B5EF4-FFF2-40B4-BE49-F238E27FC236}">
                <a16:creationId xmlns:a16="http://schemas.microsoft.com/office/drawing/2014/main" id="{2393959E-AB4F-3B49-CD55-C7EF81EC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84" y="3630386"/>
            <a:ext cx="5629842" cy="281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CAEA94A-6133-516C-2FF3-2F622D461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818" y="168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6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363" y="721345"/>
            <a:ext cx="4582886" cy="458288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1703613"/>
            <a:ext cx="5965370" cy="335552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734949" y="5735421"/>
            <a:ext cx="4016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Webwinkel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591EFB-078B-7752-A3CA-36E9EFAD0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748" y="2339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94" y="913107"/>
            <a:ext cx="6941411" cy="46276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601403" y="5666207"/>
            <a:ext cx="3984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Boerderijwinkel</a:t>
            </a: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B24EE1-DE1B-41D3-B5E8-D9FB881B1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041" y="216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14" y="711478"/>
            <a:ext cx="10003971" cy="468936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453406" y="5574271"/>
            <a:ext cx="3907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Markt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B3D0FA-D0D9-533A-F16E-32C4C0E48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830" y="2040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0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72f433-2a8f-4097-ab86-b808acd8df41" xsi:nil="true"/>
    <lcf76f155ced4ddcb4097134ff3c332f xmlns="67c2ff78-f7ad-405a-9447-375bb9f2f13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B925A02CDA8B4EAE25FB425D5C178A" ma:contentTypeVersion="16" ma:contentTypeDescription="Een nieuw document maken." ma:contentTypeScope="" ma:versionID="31f5ded9b755067c600e7f386be3611b">
  <xsd:schema xmlns:xsd="http://www.w3.org/2001/XMLSchema" xmlns:xs="http://www.w3.org/2001/XMLSchema" xmlns:p="http://schemas.microsoft.com/office/2006/metadata/properties" xmlns:ns2="67c2ff78-f7ad-405a-9447-375bb9f2f131" xmlns:ns3="cb72f433-2a8f-4097-ab86-b808acd8df41" targetNamespace="http://schemas.microsoft.com/office/2006/metadata/properties" ma:root="true" ma:fieldsID="63b0d48c2e2086a5eaf6823a64023a64" ns2:_="" ns3:_="">
    <xsd:import namespace="67c2ff78-f7ad-405a-9447-375bb9f2f131"/>
    <xsd:import namespace="cb72f433-2a8f-4097-ab86-b808acd8df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2ff78-f7ad-405a-9447-375bb9f2f1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383b25d-6e31-4489-a489-b61a4ac4c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72f433-2a8f-4097-ab86-b808acd8df4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26179f-bb4f-41ab-9ec9-0a7945201559}" ma:internalName="TaxCatchAll" ma:showField="CatchAllData" ma:web="cb72f433-2a8f-4097-ab86-b808acd8df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A3D201-5E60-41E4-A09E-E66C4E43C8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4A55F2-03E9-4171-8E24-1BD7101C805C}">
  <ds:schemaRefs>
    <ds:schemaRef ds:uri="e9322eea-059f-40fc-9fed-6361840d7991"/>
    <ds:schemaRef ds:uri="http://purl.org/dc/terms/"/>
    <ds:schemaRef ds:uri="http://schemas.openxmlformats.org/package/2006/metadata/core-properties"/>
    <ds:schemaRef ds:uri="140088f6-e5d8-410f-8d69-5cec36d79804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887056e5-f88d-46d1-9611-a3f4b12c3a07"/>
    <ds:schemaRef ds:uri="cb72f433-2a8f-4097-ab86-b808acd8df41"/>
    <ds:schemaRef ds:uri="67c2ff78-f7ad-405a-9447-375bb9f2f131"/>
  </ds:schemaRefs>
</ds:datastoreItem>
</file>

<file path=customXml/itemProps3.xml><?xml version="1.0" encoding="utf-8"?>
<ds:datastoreItem xmlns:ds="http://schemas.openxmlformats.org/officeDocument/2006/customXml" ds:itemID="{1E2F3A63-E94E-4571-A815-13EDD61382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c2ff78-f7ad-405a-9447-375bb9f2f131"/>
    <ds:schemaRef ds:uri="cb72f433-2a8f-4097-ab86-b808acd8df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Breedbeeld</PresentationFormat>
  <Paragraphs>7</Paragraphs>
  <Slides>7</Slides>
  <Notes>0</Notes>
  <HiddenSlides>0</HiddenSlides>
  <MMClips>7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Clusius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Mecheline Lips-Maas</dc:creator>
  <cp:lastModifiedBy>Eva Koopman</cp:lastModifiedBy>
  <cp:revision>7</cp:revision>
  <dcterms:created xsi:type="dcterms:W3CDTF">2017-05-31T09:26:18Z</dcterms:created>
  <dcterms:modified xsi:type="dcterms:W3CDTF">2023-05-26T14:21:11Z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0x01010016B925A02CDA8B4EAE25FB425D5C178A</vt:lpwstr>
  </property>
  <property fmtid="{D5CDD505-2E9C-101B-9397-08002B2CF9AE}" pid="3" name="_dlc_DocIdItemGuid">
    <vt:lpwstr>57363176-faa8-4811-8261-70c7c8afe89a</vt:lpwstr>
  </property>
  <property fmtid="{D5CDD505-2E9C-101B-9397-08002B2CF9AE}" pid="4" name="MediaServiceImageTags">
    <vt:lpwstr/>
  </property>
</Properties>
</file>